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974D6-08C7-45CA-9FA7-5156ABF7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1F4FCF-AFFA-4FD6-91D2-26A034CE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7C48A-9FB6-4155-B561-EC70E53C6033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6D3662-42F1-4076-A02B-53920BF3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4D4FF3-9F2F-482E-A591-5161CFD8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D431-D1B3-4D49-9161-FCC61621C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8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36A4EA-CC15-4187-A9F7-A9E75E89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CD54CB-EB5F-4C42-A10B-5B86446D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06F6-886A-4C1C-9BA0-83EF82457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7C48A-9FB6-4155-B561-EC70E53C6033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98ADD-4723-467A-B2B1-237C9F4F5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499F55-1DCD-4616-A96A-8AFB2387C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9D431-D1B3-4D49-9161-FCC61621C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1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B71DE8-BA5D-443A-8ACF-6601B421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latin typeface="Georgia" pitchFamily="18" charset="0"/>
              </a:rPr>
              <a:t>Network Security: 9.3</a:t>
            </a:r>
            <a:br>
              <a:rPr lang="en-US" altLang="ko-KR">
                <a:latin typeface="Georgia" pitchFamily="18" charset="0"/>
              </a:rPr>
            </a:br>
            <a:r>
              <a:rPr lang="en-US" altLang="ko-KR">
                <a:latin typeface="Georgia" pitchFamily="18" charset="0"/>
              </a:rPr>
              <a:t>SSH – Secure Shell - Tutorial</a:t>
            </a:r>
            <a:endParaRPr lang="en-US" altLang="ko-KR" dirty="0">
              <a:latin typeface="Georgia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2968B5-CAE9-4CCC-824B-0153DB32FC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78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799C38-D4E5-4619-8A8C-D82D60D0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94BB92-7DA9-4F33-AFCD-04D099FA0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0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D624E4-9E2E-4B1D-9B67-127DB38A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환경 </a:t>
            </a:r>
            <a:r>
              <a:rPr lang="en-US" altLang="ko-KR"/>
              <a:t>(port forwarding)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2B472-7360-4F80-A832-530E707892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71B760-56FC-4075-9EE3-7989641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local</a:t>
            </a:r>
            <a:r>
              <a:rPr lang="ko-KR" altLang="en-US"/>
              <a:t> </a:t>
            </a:r>
            <a:r>
              <a:rPr lang="en-US" altLang="ko-KR"/>
              <a:t>forwarding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F8FDEA-83F3-4ACF-8B8C-BD2854D6B6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5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74CD2BC-A0E0-4F84-A0C0-22EF7864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BA9A9-C5F3-4EF6-BE4B-6AD6291476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8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136423-298C-4610-9F84-A5253571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5C5B6-7ADB-475E-90A1-622C66F4CB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7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8281111-765A-410D-95F1-B04CBFC3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85988A-5925-45BE-88BD-BCD039EAED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2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55EA1B0-386F-4783-A3D4-ED22BA1E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20AB3-B9B3-498E-BE66-CDE9B16B34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0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E60D95-1E85-4E58-B92A-D8255A2F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9C6D46-8409-44F9-BED1-F762BF7EBD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2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58F5F8D-AADC-43BB-91C6-A6787573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1583B9-EC8B-48B3-A6E6-112DB06180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703780-0E6F-4AB1-84BB-44F92842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C756F0-5E2A-4720-8121-F97A0D0D96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A3CACC-BD5F-48C6-892B-A0780F3D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SSH?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D3F36-08D6-487B-964E-E7980D9EEE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64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A2AAED-9EE2-4416-A7A8-799F57BA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ED518-E99E-4473-93DB-124DF9CD05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3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8370BD7-5B77-42EC-98E9-DCD6B748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remote forwarding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7E49C-74A5-4824-BA41-6A8B41EA99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23A2CB-DF12-477E-8E1F-EA4B8E94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환경</a:t>
            </a:r>
            <a:r>
              <a:rPr lang="en-US" altLang="ko-KR"/>
              <a:t>: remote forwarding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24714-57FA-42B8-92D3-95EE226900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BC5863-472C-4124-9AA4-9B3AB96B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C223B5-0074-42C6-AF3D-DC705F0B28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D5086CA-0112-49A4-9B99-7A1136E3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8F1DCE-4089-48B2-8134-B5005EB99A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40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7583F2-45FA-4A7C-BA17-929EF209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C6FAE9-8582-431F-A83D-945FF6BE4F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0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BC20AC-E55E-4B22-95D6-C0B5CE0F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SOCKS: dynamic port forwarding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741AF-4BEA-400B-BCF8-B0F8FE7016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62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67BBD18-D717-45F0-A05D-BB9D03B1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2EA7B4-B57A-470B-8336-BB576DA239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79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3D4E0D2-29B7-4136-B546-B9BFE86C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9EDAD2-B43B-4F6B-972B-1A6D21C237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6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D958EF-FB8A-4023-BE77-77ED0A08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A5E2C1-5248-4D6E-8B29-DB0C4562D6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3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3E3103D-528E-4403-BA62-96A392F8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SSH Architecture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0C1446-3B07-42F4-914C-3110B9A6B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D11DA4-BE28-4F44-8957-A6FDF053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SCP (Secure copy)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B917CB-6536-4CCB-9AB3-B0935F09E8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9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1D1184-860C-48C6-A0DD-B5372661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SFTP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698C82-EC9D-4FC0-B4B7-E4400A110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9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0107DF-DFB9-4175-9F7B-508D1233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components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00B77-8B9E-4053-B3BB-BC58FB1B15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35EA64-7A6B-46EC-9BD6-54554A99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Applications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741EA-D0CA-4B81-9D65-6338607E8B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39608E-C8BB-4C94-AB6B-0E2D66FC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Port Forwarding (tunneling)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852D06-E566-4E05-8F96-DB64166BDD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0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3B4701-9FA6-4144-AB5B-F9FBA3BE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Port Forwarding (tunneling)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D8FCD8-19C5-41EB-BF6C-884DE56765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5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7484F8-983A-4634-9059-EB335A87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A2D104-1A91-4AC9-A9D9-119C730EC2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39E4F9-D9D4-4FB8-8A56-E7179806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CAA809-E44E-4547-83B5-228C410FB5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64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Microsoft Office PowerPoint</Application>
  <PresentationFormat>화면 슬라이드 쇼(4:3)</PresentationFormat>
  <Paragraphs>14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Georgia</vt:lpstr>
      <vt:lpstr>Office 테마</vt:lpstr>
      <vt:lpstr>Network Security: 9.3 SSH – Secure Shell - Tutorial</vt:lpstr>
      <vt:lpstr>What is SSH?</vt:lpstr>
      <vt:lpstr>SSH Architecture</vt:lpstr>
      <vt:lpstr>components</vt:lpstr>
      <vt:lpstr>Applications</vt:lpstr>
      <vt:lpstr>Port Forwarding (tunneling)</vt:lpstr>
      <vt:lpstr>Port Forwarding (tunneling)</vt:lpstr>
      <vt:lpstr>PowerPoint 프레젠테이션</vt:lpstr>
      <vt:lpstr>PowerPoint 프레젠테이션</vt:lpstr>
      <vt:lpstr>PowerPoint 프레젠테이션</vt:lpstr>
      <vt:lpstr>실험 환경 (port forwarding)</vt:lpstr>
      <vt:lpstr>local forwarding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remote forwarding</vt:lpstr>
      <vt:lpstr>실험 환경: remote forwarding</vt:lpstr>
      <vt:lpstr>PowerPoint 프레젠테이션</vt:lpstr>
      <vt:lpstr>PowerPoint 프레젠테이션</vt:lpstr>
      <vt:lpstr>PowerPoint 프레젠테이션</vt:lpstr>
      <vt:lpstr>SOCKS: dynamic port forwarding</vt:lpstr>
      <vt:lpstr>PowerPoint 프레젠테이션</vt:lpstr>
      <vt:lpstr>PowerPoint 프레젠테이션</vt:lpstr>
      <vt:lpstr>PowerPoint 프레젠테이션</vt:lpstr>
      <vt:lpstr>SCP (Secure copy)</vt:lpstr>
      <vt:lpstr>SFTP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Security: 9.3 SSH – Secure Shell - Tutorial</dc:title>
  <dc:creator>김은기</dc:creator>
  <cp:lastModifiedBy>김은기</cp:lastModifiedBy>
  <cp:revision>1</cp:revision>
  <dcterms:created xsi:type="dcterms:W3CDTF">2023-08-08T04:08:23Z</dcterms:created>
  <dcterms:modified xsi:type="dcterms:W3CDTF">2023-08-08T04:08:23Z</dcterms:modified>
</cp:coreProperties>
</file>